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28803600" cy="39604950"/>
  <p:notesSz cx="24742775" cy="427418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1pPr>
    <a:lvl2pPr marL="457200" algn="l" rtl="0" eaLnBrk="0" fontAlgn="base" hangingPunct="0">
      <a:spcBef>
        <a:spcPct val="0"/>
      </a:spcBef>
      <a:spcAft>
        <a:spcPct val="0"/>
      </a:spcAft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2pPr>
    <a:lvl3pPr marL="914400" algn="l" rtl="0" eaLnBrk="0" fontAlgn="base" hangingPunct="0">
      <a:spcBef>
        <a:spcPct val="0"/>
      </a:spcBef>
      <a:spcAft>
        <a:spcPct val="0"/>
      </a:spcAft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3pPr>
    <a:lvl4pPr marL="1371600" algn="l" rtl="0" eaLnBrk="0" fontAlgn="base" hangingPunct="0">
      <a:spcBef>
        <a:spcPct val="0"/>
      </a:spcBef>
      <a:spcAft>
        <a:spcPct val="0"/>
      </a:spcAft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4pPr>
    <a:lvl5pPr marL="1828800" algn="l" rtl="0" eaLnBrk="0" fontAlgn="base" hangingPunct="0">
      <a:spcBef>
        <a:spcPct val="0"/>
      </a:spcBef>
      <a:spcAft>
        <a:spcPct val="0"/>
      </a:spcAft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5pPr>
    <a:lvl6pPr marL="2286000" algn="l" defTabSz="914400" rtl="0" eaLnBrk="1" latinLnBrk="0" hangingPunct="1"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6pPr>
    <a:lvl7pPr marL="2743200" algn="l" defTabSz="914400" rtl="0" eaLnBrk="1" latinLnBrk="0" hangingPunct="1"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7pPr>
    <a:lvl8pPr marL="3200400" algn="l" defTabSz="914400" rtl="0" eaLnBrk="1" latinLnBrk="0" hangingPunct="1"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8pPr>
    <a:lvl9pPr marL="3657600" algn="l" defTabSz="914400" rtl="0" eaLnBrk="1" latinLnBrk="0" hangingPunct="1"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5208">
          <p15:clr>
            <a:srgbClr val="A4A3A4"/>
          </p15:clr>
        </p15:guide>
        <p15:guide id="2" orient="horz" pos="26457">
          <p15:clr>
            <a:srgbClr val="A4A3A4"/>
          </p15:clr>
        </p15:guide>
        <p15:guide id="3" orient="horz" pos="3075">
          <p15:clr>
            <a:srgbClr val="A4A3A4"/>
          </p15:clr>
        </p15:guide>
        <p15:guide id="4" orient="horz" pos="711">
          <p15:clr>
            <a:srgbClr val="A4A3A4"/>
          </p15:clr>
        </p15:guide>
        <p15:guide id="5" orient="horz" pos="6010">
          <p15:clr>
            <a:srgbClr val="A4A3A4"/>
          </p15:clr>
        </p15:guide>
        <p15:guide id="6" orient="horz" pos="5491">
          <p15:clr>
            <a:srgbClr val="A4A3A4"/>
          </p15:clr>
        </p15:guide>
        <p15:guide id="7" pos="588">
          <p15:clr>
            <a:srgbClr val="A4A3A4"/>
          </p15:clr>
        </p15:guide>
        <p15:guide id="8" pos="5226">
          <p15:clr>
            <a:srgbClr val="A4A3A4"/>
          </p15:clr>
        </p15:guide>
        <p15:guide id="9" pos="5619">
          <p15:clr>
            <a:srgbClr val="A4A3A4"/>
          </p15:clr>
        </p15:guide>
        <p15:guide id="10" pos="10256">
          <p15:clr>
            <a:srgbClr val="A4A3A4"/>
          </p15:clr>
        </p15:guide>
        <p15:guide id="11" pos="10649">
          <p15:clr>
            <a:srgbClr val="A4A3A4"/>
          </p15:clr>
        </p15:guide>
        <p15:guide id="12" pos="15287">
          <p15:clr>
            <a:srgbClr val="A4A3A4"/>
          </p15:clr>
        </p15:guide>
        <p15:guide id="13" pos="15089">
          <p15:clr>
            <a:srgbClr val="A4A3A4"/>
          </p15:clr>
        </p15:guide>
        <p15:guide id="14" pos="5817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13466">
          <p15:clr>
            <a:srgbClr val="A4A3A4"/>
          </p15:clr>
        </p15:guide>
        <p15:guide id="2" pos="77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00"/>
    <a:srgbClr val="0000CC"/>
    <a:srgbClr val="FF0000"/>
    <a:srgbClr val="6600FF"/>
    <a:srgbClr val="9900FF"/>
    <a:srgbClr val="6600CC"/>
    <a:srgbClr val="FF6600"/>
    <a:srgbClr val="0000FF"/>
    <a:srgbClr val="000000"/>
    <a:srgbClr val="FF66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770" autoAdjust="0"/>
    <p:restoredTop sz="94912" autoAdjust="0"/>
  </p:normalViewPr>
  <p:slideViewPr>
    <p:cSldViewPr>
      <p:cViewPr varScale="1">
        <p:scale>
          <a:sx n="11" d="100"/>
          <a:sy n="11" d="100"/>
        </p:scale>
        <p:origin x="-2910" y="-108"/>
      </p:cViewPr>
      <p:guideLst>
        <p:guide orient="horz" pos="4774"/>
        <p:guide orient="horz" pos="24252"/>
        <p:guide orient="horz" pos="2819"/>
        <p:guide orient="horz" pos="652"/>
        <p:guide orient="horz" pos="5509"/>
        <p:guide orient="horz" pos="5033"/>
        <p:guide pos="672"/>
        <p:guide pos="5973"/>
        <p:guide pos="6422"/>
        <p:guide pos="11722"/>
        <p:guide pos="12171"/>
        <p:guide pos="17472"/>
        <p:guide pos="17246"/>
        <p:guide pos="66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004" y="-90"/>
      </p:cViewPr>
      <p:guideLst>
        <p:guide orient="horz" pos="13466"/>
        <p:guide pos="7786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0685463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t" anchorCtr="0" compatLnSpc="1">
            <a:prstTxWarp prst="textNoShape">
              <a:avLst/>
            </a:prstTxWarp>
          </a:bodyPr>
          <a:lstStyle>
            <a:lvl1pPr defTabSz="3578225">
              <a:defRPr sz="48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3885863" y="0"/>
            <a:ext cx="1095375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t" anchorCtr="0" compatLnSpc="1">
            <a:prstTxWarp prst="textNoShape">
              <a:avLst/>
            </a:prstTxWarp>
          </a:bodyPr>
          <a:lstStyle>
            <a:lvl1pPr algn="r" defTabSz="3578225">
              <a:defRPr sz="48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0600313"/>
            <a:ext cx="10685463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b" anchorCtr="0" compatLnSpc="1">
            <a:prstTxWarp prst="textNoShape">
              <a:avLst/>
            </a:prstTxWarp>
          </a:bodyPr>
          <a:lstStyle>
            <a:lvl1pPr defTabSz="3578225">
              <a:defRPr sz="48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3885863" y="40600313"/>
            <a:ext cx="1095375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b" anchorCtr="0" compatLnSpc="1">
            <a:prstTxWarp prst="textNoShape">
              <a:avLst/>
            </a:prstTxWarp>
          </a:bodyPr>
          <a:lstStyle>
            <a:lvl1pPr algn="r" defTabSz="3578225">
              <a:defRPr sz="4800" b="0">
                <a:latin typeface="Times New Roman" pitchFamily="18" charset="0"/>
              </a:defRPr>
            </a:lvl1pPr>
          </a:lstStyle>
          <a:p>
            <a:pPr>
              <a:defRPr/>
            </a:pPr>
            <a:fld id="{46835B2E-E0D6-470D-ACCD-D110247D02A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1920732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0685463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t" anchorCtr="0" compatLnSpc="1">
            <a:prstTxWarp prst="textNoShape">
              <a:avLst/>
            </a:prstTxWarp>
          </a:bodyPr>
          <a:lstStyle>
            <a:lvl1pPr defTabSz="3578225">
              <a:defRPr sz="48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3885863" y="0"/>
            <a:ext cx="1095375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t" anchorCtr="0" compatLnSpc="1">
            <a:prstTxWarp prst="textNoShape">
              <a:avLst/>
            </a:prstTxWarp>
          </a:bodyPr>
          <a:lstStyle>
            <a:lvl1pPr algn="r" defTabSz="3578225">
              <a:defRPr sz="48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497638" y="3194050"/>
            <a:ext cx="11628437" cy="15992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00400" y="20466050"/>
            <a:ext cx="18170525" cy="1918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0600313"/>
            <a:ext cx="10685463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b" anchorCtr="0" compatLnSpc="1">
            <a:prstTxWarp prst="textNoShape">
              <a:avLst/>
            </a:prstTxWarp>
          </a:bodyPr>
          <a:lstStyle>
            <a:lvl1pPr defTabSz="3578225">
              <a:defRPr sz="48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3885863" y="40600313"/>
            <a:ext cx="1095375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b" anchorCtr="0" compatLnSpc="1">
            <a:prstTxWarp prst="textNoShape">
              <a:avLst/>
            </a:prstTxWarp>
          </a:bodyPr>
          <a:lstStyle>
            <a:lvl1pPr algn="r" defTabSz="3578225">
              <a:defRPr sz="4800" b="0">
                <a:latin typeface="Times New Roman" pitchFamily="18" charset="0"/>
              </a:defRPr>
            </a:lvl1pPr>
          </a:lstStyle>
          <a:p>
            <a:pPr>
              <a:defRPr/>
            </a:pPr>
            <a:fld id="{04B6B4B8-FB92-4405-8F8B-C66FFABDACA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13252987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94C532-4C43-43E3-9CC7-6CAA4CA460DD}" type="slidenum">
              <a:rPr lang="en-AU" smtClean="0"/>
              <a:pPr/>
              <a:t>1</a:t>
            </a:fld>
            <a:endParaRPr lang="en-AU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497638" y="3194050"/>
            <a:ext cx="11628437" cy="15992475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dirty="0" smtClean="0"/>
          </a:p>
        </p:txBody>
      </p:sp>
    </p:spTree>
    <p:extLst>
      <p:ext uri="{BB962C8B-B14F-4D97-AF65-F5344CB8AC3E}">
        <p14:creationId xmlns="" xmlns:p14="http://schemas.microsoft.com/office/powerpoint/2010/main" val="722934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952" y="12303788"/>
            <a:ext cx="24481698" cy="84882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20088" y="22442223"/>
            <a:ext cx="20163426" cy="10122429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1F21F-7BD0-486B-8C40-608DEA3601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339D4-264F-4A4A-894B-D9C0F44763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522680" y="3523060"/>
            <a:ext cx="6119971" cy="3168279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60952" y="3523060"/>
            <a:ext cx="18187545" cy="316827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00DF1-A38F-461A-AAB4-273889648F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4654C-F540-4643-977D-12EA8E8AFA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5259" y="25450140"/>
            <a:ext cx="24483513" cy="786540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5259" y="16785830"/>
            <a:ext cx="24483513" cy="866431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C5D46-BB3E-4419-9916-4B733BC4DA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60952" y="11443759"/>
            <a:ext cx="12152851" cy="237620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87985" y="11443759"/>
            <a:ext cx="12154665" cy="237620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90DB9-1C3D-4DE2-A87D-F749C13A2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635" y="1586177"/>
            <a:ext cx="25922333" cy="6600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635" y="8865131"/>
            <a:ext cx="12726201" cy="369477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0635" y="12559905"/>
            <a:ext cx="12726201" cy="2281912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1322" y="8865131"/>
            <a:ext cx="12731645" cy="369477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1322" y="12559905"/>
            <a:ext cx="12731645" cy="2281912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172D4-5CF8-4515-81BA-D337F33A3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D42C5-87A3-4A85-B06B-C05E4A947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0073D-0EA2-41DB-BB25-3AF30A0C74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634" y="1577447"/>
            <a:ext cx="9476612" cy="67099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61983" y="1577446"/>
            <a:ext cx="16100985" cy="338015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0634" y="8287413"/>
            <a:ext cx="9476612" cy="270916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E040C-DA17-4D40-90BE-AD0A3DF42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6413" y="27723176"/>
            <a:ext cx="17282160" cy="32727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646413" y="3539067"/>
            <a:ext cx="17282160" cy="2376209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46413" y="30995939"/>
            <a:ext cx="17282160" cy="464793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002AF-40EB-4CCB-BF1E-9C56A2D8D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60952" y="3523060"/>
            <a:ext cx="24481698" cy="660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0267" tIns="195134" rIns="390267" bIns="19513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60952" y="11443759"/>
            <a:ext cx="24481698" cy="23762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0267" tIns="195134" rIns="390267" bIns="1951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60951" y="36081891"/>
            <a:ext cx="6000220" cy="2647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0267" tIns="195134" rIns="390267" bIns="195134" numCol="1" anchor="t" anchorCtr="0" compatLnSpc="1">
            <a:prstTxWarp prst="textNoShape">
              <a:avLst/>
            </a:prstTxWarp>
          </a:bodyPr>
          <a:lstStyle>
            <a:lvl1pPr>
              <a:defRPr sz="61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841307" y="36081891"/>
            <a:ext cx="9120989" cy="2647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0267" tIns="195134" rIns="390267" bIns="195134" numCol="1" anchor="t" anchorCtr="0" compatLnSpc="1">
            <a:prstTxWarp prst="textNoShape">
              <a:avLst/>
            </a:prstTxWarp>
          </a:bodyPr>
          <a:lstStyle>
            <a:lvl1pPr algn="ctr">
              <a:defRPr sz="61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0642429" y="36081891"/>
            <a:ext cx="6000220" cy="2647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0267" tIns="195134" rIns="390267" bIns="195134" numCol="1" anchor="t" anchorCtr="0" compatLnSpc="1">
            <a:prstTxWarp prst="textNoShape">
              <a:avLst/>
            </a:prstTxWarp>
          </a:bodyPr>
          <a:lstStyle>
            <a:lvl1pPr algn="r">
              <a:defRPr sz="6100" b="0">
                <a:latin typeface="Times New Roman" pitchFamily="18" charset="0"/>
              </a:defRPr>
            </a:lvl1pPr>
          </a:lstStyle>
          <a:p>
            <a:pPr>
              <a:defRPr/>
            </a:pPr>
            <a:fld id="{61A8D1B6-ABE2-471E-90A4-457DC6D5F9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1066869" y="7578725"/>
            <a:ext cx="8415187" cy="3092172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10195115" y="7578725"/>
            <a:ext cx="8413372" cy="3092172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19321547" y="7578725"/>
            <a:ext cx="8415187" cy="3092172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2pPr>
      <a:lvl3pPr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3pPr>
      <a:lvl4pPr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4pPr>
      <a:lvl5pPr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5pPr>
      <a:lvl6pPr marL="457200"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6pPr>
      <a:lvl7pPr marL="914400"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7pPr>
      <a:lvl8pPr marL="1371600"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8pPr>
      <a:lvl9pPr marL="1828800"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9pPr>
    </p:titleStyle>
    <p:bodyStyle>
      <a:lvl1pPr marL="1463675" indent="-1463675" algn="l" defTabSz="3898900" rtl="0" eaLnBrk="0" fontAlgn="base" hangingPunct="0">
        <a:spcBef>
          <a:spcPct val="20000"/>
        </a:spcBef>
        <a:spcAft>
          <a:spcPct val="0"/>
        </a:spcAft>
        <a:buChar char="•"/>
        <a:defRPr sz="13900">
          <a:solidFill>
            <a:schemeClr val="tx1"/>
          </a:solidFill>
          <a:latin typeface="+mn-lt"/>
          <a:ea typeface="+mn-ea"/>
          <a:cs typeface="+mn-cs"/>
        </a:defRPr>
      </a:lvl1pPr>
      <a:lvl2pPr marL="3173413" indent="-1223963" algn="l" defTabSz="3898900" rtl="0" eaLnBrk="0" fontAlgn="base" hangingPunct="0">
        <a:spcBef>
          <a:spcPct val="20000"/>
        </a:spcBef>
        <a:spcAft>
          <a:spcPct val="0"/>
        </a:spcAft>
        <a:buChar char="–"/>
        <a:defRPr sz="11800">
          <a:solidFill>
            <a:schemeClr val="tx1"/>
          </a:solidFill>
          <a:latin typeface="+mn-lt"/>
        </a:defRPr>
      </a:lvl2pPr>
      <a:lvl3pPr marL="4878388" indent="-979488" algn="l" defTabSz="3898900" rtl="0" eaLnBrk="0" fontAlgn="base" hangingPunct="0">
        <a:spcBef>
          <a:spcPct val="20000"/>
        </a:spcBef>
        <a:spcAft>
          <a:spcPct val="0"/>
        </a:spcAft>
        <a:buChar char="•"/>
        <a:defRPr sz="10200">
          <a:solidFill>
            <a:schemeClr val="tx1"/>
          </a:solidFill>
          <a:latin typeface="+mn-lt"/>
        </a:defRPr>
      </a:lvl3pPr>
      <a:lvl4pPr marL="6827838" indent="-971550" algn="l" defTabSz="3898900" rtl="0" eaLnBrk="0" fontAlgn="base" hangingPunct="0">
        <a:spcBef>
          <a:spcPct val="20000"/>
        </a:spcBef>
        <a:spcAft>
          <a:spcPct val="0"/>
        </a:spcAft>
        <a:buChar char="–"/>
        <a:defRPr sz="8600">
          <a:solidFill>
            <a:schemeClr val="tx1"/>
          </a:solidFill>
          <a:latin typeface="+mn-lt"/>
        </a:defRPr>
      </a:lvl4pPr>
      <a:lvl5pPr marL="8783638" indent="-977900" algn="l" defTabSz="3898900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5pPr>
      <a:lvl6pPr marL="9240838" indent="-977900" algn="l" defTabSz="3898900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6pPr>
      <a:lvl7pPr marL="9698038" indent="-977900" algn="l" defTabSz="3898900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7pPr>
      <a:lvl8pPr marL="10155238" indent="-977900" algn="l" defTabSz="3898900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8pPr>
      <a:lvl9pPr marL="10612438" indent="-977900" algn="l" defTabSz="3898900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0" y="6216551"/>
            <a:ext cx="28803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800" baseline="30000" dirty="0" smtClean="0">
                <a:latin typeface="Angsana New" pitchFamily="18" charset="-34"/>
                <a:cs typeface="Angsana New" pitchFamily="18" charset="-34"/>
              </a:rPr>
              <a:t>1</a:t>
            </a:r>
            <a:r>
              <a:rPr lang="th-TH" sz="4800" dirty="0" smtClean="0">
                <a:latin typeface="Angsana New" pitchFamily="18" charset="-34"/>
                <a:cs typeface="Angsana New" pitchFamily="18" charset="-34"/>
              </a:rPr>
              <a:t>ที่อยู่ผู้แต่งบทความ  ระบุภาควิชา/สาขาวิชา คณะ มหาวิทยาลัย</a:t>
            </a:r>
            <a:endParaRPr lang="en-US" sz="4800" dirty="0" smtClean="0">
              <a:latin typeface="Angsana New" pitchFamily="18" charset="-34"/>
              <a:cs typeface="Angsana New" pitchFamily="18" charset="-34"/>
            </a:endParaRPr>
          </a:p>
          <a:p>
            <a:pPr algn="ctr"/>
            <a:r>
              <a:rPr lang="en-US" sz="4800" baseline="30000" dirty="0" smtClean="0">
                <a:latin typeface="Angsana New" pitchFamily="18" charset="-34"/>
                <a:cs typeface="Angsana New" pitchFamily="18" charset="-34"/>
              </a:rPr>
              <a:t>2</a:t>
            </a:r>
            <a:r>
              <a:rPr lang="th-TH" sz="4800" dirty="0" smtClean="0">
                <a:latin typeface="Angsana New" pitchFamily="18" charset="-34"/>
                <a:cs typeface="Angsana New" pitchFamily="18" charset="-34"/>
              </a:rPr>
              <a:t>ที่อยู่ผู้แต่งบทความที่อยู่ต่างหน่วยงานกับผู้แต่ง  ระบุภาควิชา/สาขาวิชา คณะ มหาวิทยาลัย</a:t>
            </a:r>
            <a:endParaRPr lang="en-US" sz="4800" dirty="0" smtClean="0">
              <a:latin typeface="Angsana New" pitchFamily="18" charset="-34"/>
              <a:cs typeface="Angsana New" pitchFamily="18" charset="-34"/>
            </a:endParaRPr>
          </a:p>
          <a:p>
            <a:pPr algn="ctr"/>
            <a:r>
              <a:rPr lang="en-US" sz="4800" dirty="0" smtClean="0">
                <a:latin typeface="Angsana New" pitchFamily="18" charset="-34"/>
                <a:cs typeface="Angsana New" pitchFamily="18" charset="-34"/>
              </a:rPr>
              <a:t>*Corresponding author, E-mail: </a:t>
            </a:r>
            <a:r>
              <a:rPr lang="th-TH" sz="4800" dirty="0" smtClean="0">
                <a:latin typeface="Angsana New" pitchFamily="18" charset="-34"/>
                <a:cs typeface="Angsana New" pitchFamily="18" charset="-34"/>
              </a:rPr>
              <a:t>อีเมล์ของผู้รับผิดชอบบทความ</a:t>
            </a:r>
            <a:endParaRPr lang="th-TH" sz="48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0" y="4798278"/>
            <a:ext cx="2880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5400" dirty="0" smtClean="0">
                <a:latin typeface="Angsana New" pitchFamily="18" charset="-34"/>
                <a:cs typeface="Angsana New" pitchFamily="18" charset="-34"/>
              </a:rPr>
              <a:t>ชื่อผู้แต่งคนที่หนึ่ง</a:t>
            </a:r>
            <a:r>
              <a:rPr lang="th-TH" sz="5400" baseline="30000" dirty="0" smtClean="0">
                <a:latin typeface="Angsana New" pitchFamily="18" charset="-34"/>
                <a:cs typeface="Angsana New" pitchFamily="18" charset="-34"/>
              </a:rPr>
              <a:t>1*</a:t>
            </a:r>
            <a:r>
              <a:rPr lang="th-TH" sz="5400" dirty="0" smtClean="0">
                <a:latin typeface="Angsana New" pitchFamily="18" charset="-34"/>
                <a:cs typeface="Angsana New" pitchFamily="18" charset="-34"/>
              </a:rPr>
              <a:t>  ชื่อผู้แต่งคนที่สอง</a:t>
            </a:r>
            <a:r>
              <a:rPr lang="th-TH" sz="5400" baseline="30000" dirty="0" smtClean="0">
                <a:latin typeface="Angsana New" pitchFamily="18" charset="-34"/>
                <a:cs typeface="Angsana New" pitchFamily="18" charset="-34"/>
              </a:rPr>
              <a:t>1</a:t>
            </a:r>
            <a:r>
              <a:rPr lang="th-TH" sz="5400" dirty="0" smtClean="0">
                <a:latin typeface="Angsana New" pitchFamily="18" charset="-34"/>
                <a:cs typeface="Angsana New" pitchFamily="18" charset="-34"/>
              </a:rPr>
              <a:t>  และ ชื่อผู้แต่งคนที่สาม</a:t>
            </a:r>
            <a:r>
              <a:rPr lang="th-TH" sz="5400" baseline="30000" dirty="0" smtClean="0">
                <a:latin typeface="Angsana New" pitchFamily="18" charset="-34"/>
                <a:cs typeface="Angsana New" pitchFamily="18" charset="-34"/>
              </a:rPr>
              <a:t>2</a:t>
            </a:r>
          </a:p>
        </p:txBody>
      </p:sp>
      <p:sp>
        <p:nvSpPr>
          <p:cNvPr id="2054" name="Rectangle 1081"/>
          <p:cNvSpPr>
            <a:spLocks noChangeArrowheads="1"/>
          </p:cNvSpPr>
          <p:nvPr/>
        </p:nvSpPr>
        <p:spPr bwMode="auto">
          <a:xfrm>
            <a:off x="0" y="0"/>
            <a:ext cx="28803600" cy="396049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55" name="Text Box 1089"/>
          <p:cNvSpPr txBox="1">
            <a:spLocks noChangeArrowheads="1"/>
          </p:cNvSpPr>
          <p:nvPr/>
        </p:nvSpPr>
        <p:spPr bwMode="auto">
          <a:xfrm>
            <a:off x="19050" y="14111155"/>
            <a:ext cx="6934200" cy="1379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79950" tIns="179950" rIns="179950" bIns="179950">
            <a:spAutoFit/>
          </a:bodyPr>
          <a:lstStyle/>
          <a:p>
            <a:pPr defTabSz="835025">
              <a:spcBef>
                <a:spcPct val="50000"/>
              </a:spcBef>
            </a:pPr>
            <a:r>
              <a:rPr lang="th-TH" sz="6600" dirty="0" smtClean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บทนำ</a:t>
            </a:r>
            <a:endParaRPr lang="th-TH" sz="6600" dirty="0">
              <a:solidFill>
                <a:srgbClr val="0000CC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56" name="Text Box 1090"/>
          <p:cNvSpPr txBox="1">
            <a:spLocks noChangeArrowheads="1"/>
          </p:cNvSpPr>
          <p:nvPr/>
        </p:nvSpPr>
        <p:spPr bwMode="auto">
          <a:xfrm>
            <a:off x="0" y="21305705"/>
            <a:ext cx="3352800" cy="1379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79950" tIns="179950" rIns="179950" bIns="179950">
            <a:spAutoFit/>
          </a:bodyPr>
          <a:lstStyle/>
          <a:p>
            <a:pPr defTabSz="835025">
              <a:spcBef>
                <a:spcPct val="50000"/>
              </a:spcBef>
            </a:pPr>
            <a:r>
              <a:rPr lang="th-TH" sz="6600" dirty="0" smtClean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วิธีการวิจัย</a:t>
            </a:r>
            <a:endParaRPr lang="th-TH" sz="6600" dirty="0">
              <a:solidFill>
                <a:srgbClr val="0000CC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57" name="Text Box 1129"/>
          <p:cNvSpPr txBox="1">
            <a:spLocks noChangeArrowheads="1"/>
          </p:cNvSpPr>
          <p:nvPr/>
        </p:nvSpPr>
        <p:spPr bwMode="auto">
          <a:xfrm>
            <a:off x="0" y="30000575"/>
            <a:ext cx="13335000" cy="1379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79950" tIns="179950" rIns="179950" bIns="179950">
            <a:spAutoFit/>
          </a:bodyPr>
          <a:lstStyle/>
          <a:p>
            <a:pPr defTabSz="835025">
              <a:spcBef>
                <a:spcPct val="50000"/>
              </a:spcBef>
            </a:pPr>
            <a:r>
              <a:rPr lang="th-TH" sz="6600" dirty="0" smtClean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ผลการวิจัยและการอภิปรายผลการวิจัย</a:t>
            </a:r>
            <a:endParaRPr lang="th-TH" sz="6600" dirty="0">
              <a:solidFill>
                <a:srgbClr val="0000CC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58" name="Text Box 1141"/>
          <p:cNvSpPr txBox="1">
            <a:spLocks noChangeArrowheads="1"/>
          </p:cNvSpPr>
          <p:nvPr/>
        </p:nvSpPr>
        <p:spPr bwMode="auto">
          <a:xfrm>
            <a:off x="14478000" y="21059775"/>
            <a:ext cx="4343400" cy="1379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79950" tIns="179950" rIns="179950" bIns="179950">
            <a:spAutoFit/>
          </a:bodyPr>
          <a:lstStyle/>
          <a:p>
            <a:pPr defTabSz="835025">
              <a:spcBef>
                <a:spcPct val="50000"/>
              </a:spcBef>
            </a:pPr>
            <a:r>
              <a:rPr lang="th-TH" sz="6600" dirty="0" smtClean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สรุปผลการวิจัย</a:t>
            </a:r>
            <a:endParaRPr lang="th-TH" sz="6600" dirty="0">
              <a:solidFill>
                <a:srgbClr val="0000CC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59" name="Text Box 1145"/>
          <p:cNvSpPr txBox="1">
            <a:spLocks noChangeArrowheads="1"/>
          </p:cNvSpPr>
          <p:nvPr/>
        </p:nvSpPr>
        <p:spPr bwMode="auto">
          <a:xfrm>
            <a:off x="14706601" y="34261425"/>
            <a:ext cx="13067309" cy="1379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9950" tIns="179950" rIns="179950" bIns="179950">
            <a:spAutoFit/>
          </a:bodyPr>
          <a:lstStyle/>
          <a:p>
            <a:pPr defTabSz="835025">
              <a:spcBef>
                <a:spcPct val="50000"/>
              </a:spcBef>
            </a:pPr>
            <a:r>
              <a:rPr lang="th-TH" sz="6600" dirty="0" smtClean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เอกสารอ้างอิง</a:t>
            </a:r>
            <a:endParaRPr lang="th-TH" sz="6600" dirty="0">
              <a:solidFill>
                <a:srgbClr val="0000CC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63" name="Line 2580"/>
          <p:cNvSpPr>
            <a:spLocks noChangeShapeType="1"/>
          </p:cNvSpPr>
          <p:nvPr/>
        </p:nvSpPr>
        <p:spPr bwMode="auto">
          <a:xfrm>
            <a:off x="12771562" y="31189481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 lIns="330035" tIns="330035" rIns="330035" bIns="330035">
            <a:spAutoFit/>
          </a:bodyPr>
          <a:lstStyle/>
          <a:p>
            <a:endParaRPr lang="th-TH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64" name="Line 2581"/>
          <p:cNvSpPr>
            <a:spLocks noChangeShapeType="1"/>
          </p:cNvSpPr>
          <p:nvPr/>
        </p:nvSpPr>
        <p:spPr bwMode="auto">
          <a:xfrm>
            <a:off x="13500951" y="2936028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 lIns="330035" tIns="330035" rIns="330035" bIns="330035">
            <a:spAutoFit/>
          </a:bodyPr>
          <a:lstStyle/>
          <a:p>
            <a:endParaRPr lang="th-TH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65" name="Text Box 2996"/>
          <p:cNvSpPr txBox="1">
            <a:spLocks noChangeArrowheads="1"/>
          </p:cNvSpPr>
          <p:nvPr/>
        </p:nvSpPr>
        <p:spPr bwMode="auto">
          <a:xfrm>
            <a:off x="903572" y="39019958"/>
            <a:ext cx="13150771" cy="152829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330035" tIns="330035" rIns="330035" bIns="330035">
            <a:spAutoFit/>
          </a:bodyPr>
          <a:lstStyle/>
          <a:p>
            <a:pPr algn="thaiDist" defTabSz="835025"/>
            <a:r>
              <a:rPr lang="th-TH" sz="2800">
                <a:latin typeface="Angsana New" pitchFamily="18" charset="-34"/>
                <a:cs typeface="Angsana New" pitchFamily="18" charset="-34"/>
              </a:rPr>
              <a:t>    		</a:t>
            </a:r>
          </a:p>
          <a:p>
            <a:pPr algn="thaiDist" defTabSz="835025"/>
            <a:endParaRPr lang="th-TH" sz="280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66" name="Text Box 2997"/>
          <p:cNvSpPr txBox="1">
            <a:spLocks noChangeArrowheads="1"/>
          </p:cNvSpPr>
          <p:nvPr/>
        </p:nvSpPr>
        <p:spPr bwMode="auto">
          <a:xfrm>
            <a:off x="35458" y="8104055"/>
            <a:ext cx="11318342" cy="1379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79950" tIns="179950" rIns="179950" bIns="179950">
            <a:spAutoFit/>
          </a:bodyPr>
          <a:lstStyle/>
          <a:p>
            <a:pPr defTabSz="835025">
              <a:spcBef>
                <a:spcPct val="50000"/>
              </a:spcBef>
            </a:pPr>
            <a:r>
              <a:rPr lang="th-TH" sz="6600" dirty="0" smtClean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บทคัดย่อ </a:t>
            </a:r>
            <a:r>
              <a:rPr lang="en-US" sz="6600" dirty="0" smtClean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th-TH" sz="6600" dirty="0" smtClean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เฉพาะภาษาไทย</a:t>
            </a:r>
            <a:r>
              <a:rPr lang="en-US" sz="6600" dirty="0" smtClean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th-TH" sz="6600" dirty="0">
              <a:solidFill>
                <a:srgbClr val="0000CC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117" name="Rectangle 3"/>
          <p:cNvSpPr>
            <a:spLocks noChangeArrowheads="1"/>
          </p:cNvSpPr>
          <p:nvPr/>
        </p:nvSpPr>
        <p:spPr bwMode="auto">
          <a:xfrm>
            <a:off x="9262512" y="1012825"/>
            <a:ext cx="5443200" cy="1112792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lIns="330035" tIns="330035" rIns="330035" bIns="330035">
            <a:spAutoFit/>
          </a:bodyPr>
          <a:lstStyle/>
          <a:p>
            <a:pPr defTabSz="835025"/>
            <a:endParaRPr lang="th-TH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8382000" y="0"/>
            <a:ext cx="9677400" cy="111279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30035" tIns="330035" rIns="330035" bIns="330035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350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9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0" y="3190875"/>
            <a:ext cx="2880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000" dirty="0" smtClean="0">
                <a:latin typeface="Angsana New" pitchFamily="18" charset="-34"/>
                <a:cs typeface="Angsana New" pitchFamily="18" charset="-34"/>
              </a:rPr>
              <a:t>ชื่อเรื่อง</a:t>
            </a:r>
            <a:endParaRPr lang="th-TH" sz="80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0" name="Text Box 1145"/>
          <p:cNvSpPr txBox="1">
            <a:spLocks noChangeArrowheads="1"/>
          </p:cNvSpPr>
          <p:nvPr/>
        </p:nvSpPr>
        <p:spPr bwMode="auto">
          <a:xfrm>
            <a:off x="14630401" y="30000575"/>
            <a:ext cx="13067309" cy="1379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9950" tIns="179950" rIns="179950" bIns="179950">
            <a:spAutoFit/>
          </a:bodyPr>
          <a:lstStyle/>
          <a:p>
            <a:pPr defTabSz="835025">
              <a:spcBef>
                <a:spcPct val="50000"/>
              </a:spcBef>
            </a:pPr>
            <a:r>
              <a:rPr lang="th-TH" sz="6600" dirty="0" smtClean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กิตติกรรมประกาศ (ถ้ามี)</a:t>
            </a:r>
            <a:r>
              <a:rPr lang="en-US" sz="6600" dirty="0" smtClean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 </a:t>
            </a:r>
            <a:endParaRPr lang="th-TH" sz="6600" dirty="0">
              <a:solidFill>
                <a:srgbClr val="0000CC"/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1026" name="Picture 2" descr="D:\RSU\Conference and activity\2021\03-27-21_ORM Conference\a.jpg"/>
          <p:cNvPicPr>
            <a:picLocks noChangeAspect="1" noChangeArrowheads="1"/>
          </p:cNvPicPr>
          <p:nvPr/>
        </p:nvPicPr>
        <p:blipFill>
          <a:blip r:embed="rId3" cstate="print"/>
          <a:srcRect t="28802" r="1981" b="1424"/>
          <a:stretch>
            <a:fillRect/>
          </a:stretch>
        </p:blipFill>
        <p:spPr bwMode="auto">
          <a:xfrm>
            <a:off x="0" y="0"/>
            <a:ext cx="8300888" cy="1908000"/>
          </a:xfrm>
          <a:prstGeom prst="rect">
            <a:avLst/>
          </a:prstGeom>
          <a:noFill/>
        </p:spPr>
      </p:pic>
      <p:pic>
        <p:nvPicPr>
          <p:cNvPr id="1032" name="Picture 8" descr="C:\Users\5210230003\Pictures\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6750" y="-4537"/>
            <a:ext cx="20470366" cy="19368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 bwMode="auto">
          <a:xfrm>
            <a:off x="25905956" y="371475"/>
            <a:ext cx="2592844" cy="269784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330035" tIns="330035" rIns="330035" bIns="330035">
            <a:spAutoFit/>
          </a:bodyPr>
          <a:lstStyle/>
          <a:p>
            <a:pPr algn="ctr" defTabSz="835025">
              <a:defRPr/>
            </a:pPr>
            <a:r>
              <a:rPr lang="th-TH" sz="4400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ตราประจำสถาบันของ</a:t>
            </a:r>
            <a:r>
              <a:rPr lang="th-TH" sz="4400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ท่าน  </a:t>
            </a:r>
            <a:r>
              <a:rPr lang="en-US" sz="4400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th-TH" sz="4400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ถ้า</a:t>
            </a:r>
            <a:r>
              <a:rPr lang="th-TH" sz="4400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มี</a:t>
            </a:r>
            <a:r>
              <a:rPr lang="en-US" sz="4400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th-TH" sz="4400" dirty="0">
              <a:solidFill>
                <a:srgbClr val="C00000"/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64" name="Picture 63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04060" y="1925955"/>
            <a:ext cx="4331236" cy="12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Text Box 1141"/>
          <p:cNvSpPr txBox="1">
            <a:spLocks noChangeArrowheads="1"/>
          </p:cNvSpPr>
          <p:nvPr/>
        </p:nvSpPr>
        <p:spPr bwMode="auto">
          <a:xfrm>
            <a:off x="7086600" y="10125075"/>
            <a:ext cx="14630400" cy="6288113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square" lIns="179950" tIns="179950" rIns="179950" bIns="179950">
            <a:spAutoFit/>
          </a:bodyPr>
          <a:lstStyle/>
          <a:p>
            <a:pPr defTabSz="835025">
              <a:spcBef>
                <a:spcPct val="50000"/>
              </a:spcBef>
            </a:pPr>
            <a:r>
              <a:rPr lang="th-TH" sz="8800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รายละเอียดการเตรียมโปสเตอร์ </a:t>
            </a:r>
          </a:p>
          <a:p>
            <a:pPr defTabSz="835025">
              <a:spcBef>
                <a:spcPct val="50000"/>
              </a:spcBef>
            </a:pPr>
            <a:r>
              <a:rPr lang="th-TH" sz="6600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- โปสเตอร์มีขนาด กว้าง 80 เซนติเมตร ยาว 110 เซนติเมตร </a:t>
            </a:r>
          </a:p>
          <a:p>
            <a:pPr defTabSz="835025">
              <a:spcBef>
                <a:spcPct val="50000"/>
              </a:spcBef>
            </a:pPr>
            <a:r>
              <a:rPr lang="th-TH" sz="6600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- ควรใช้ตัวอักษร </a:t>
            </a:r>
            <a:r>
              <a:rPr lang="en-US" sz="6600" dirty="0" err="1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Angsana</a:t>
            </a:r>
            <a:r>
              <a:rPr lang="en-US" sz="6600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 New</a:t>
            </a:r>
            <a:endParaRPr lang="en-US" sz="6600" dirty="0" smtClean="0">
              <a:solidFill>
                <a:srgbClr val="C00000"/>
              </a:solidFill>
              <a:latin typeface="Angsana New" pitchFamily="18" charset="-34"/>
              <a:cs typeface="Angsana New" pitchFamily="18" charset="-34"/>
            </a:endParaRPr>
          </a:p>
          <a:p>
            <a:pPr defTabSz="835025">
              <a:spcBef>
                <a:spcPct val="50000"/>
              </a:spcBef>
            </a:pPr>
            <a:r>
              <a:rPr lang="en-US" sz="6600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- </a:t>
            </a:r>
            <a:r>
              <a:rPr lang="th-TH" sz="6600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สามารถเลือกใช้สีและขนาดของตัวอักษรตามความเหมาะสม</a:t>
            </a:r>
            <a:endParaRPr lang="th-TH" sz="6600" dirty="0">
              <a:solidFill>
                <a:srgbClr val="C00000"/>
              </a:solidFill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30035" tIns="330035" rIns="330035" bIns="330035" numCol="1" anchor="t" anchorCtr="0" compatLnSpc="1">
        <a:prstTxWarp prst="textNoShape">
          <a:avLst/>
        </a:prstTxWarp>
        <a:spAutoFit/>
      </a:bodyPr>
      <a:lstStyle>
        <a:defPPr marL="0" marR="0" indent="0" algn="l" defTabSz="8350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eesiaDSE" pitchFamily="34" charset="0"/>
            <a:cs typeface="FreesiaUPC" pitchFamily="34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30035" tIns="330035" rIns="330035" bIns="330035" numCol="1" anchor="t" anchorCtr="0" compatLnSpc="1">
        <a:prstTxWarp prst="textNoShape">
          <a:avLst/>
        </a:prstTxWarp>
        <a:spAutoFit/>
      </a:bodyPr>
      <a:lstStyle>
        <a:defPPr marL="0" marR="0" indent="0" algn="l" defTabSz="8350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eesiaDSE" pitchFamily="34" charset="0"/>
            <a:cs typeface="FreesiaUPC" pitchFamily="34" charset="-34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6102</TotalTime>
  <Words>130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Slide 1</vt:lpstr>
    </vt:vector>
  </TitlesOfParts>
  <Company>UNSW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Medical Illustration Unit</dc:creator>
  <cp:lastModifiedBy>5210230003</cp:lastModifiedBy>
  <cp:revision>468</cp:revision>
  <cp:lastPrinted>1999-09-02T07:14:05Z</cp:lastPrinted>
  <dcterms:created xsi:type="dcterms:W3CDTF">1997-10-24T05:44:18Z</dcterms:created>
  <dcterms:modified xsi:type="dcterms:W3CDTF">2021-02-09T06:17:27Z</dcterms:modified>
</cp:coreProperties>
</file>